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F05575-C4EC-4B44-B991-17AAEC79C5A6}" type="datetimeFigureOut">
              <a:rPr lang="en-US" smtClean="0"/>
              <a:t>10/30/2012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D1BBB6F-A33C-4EFA-A07B-2756834A8BC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War as a Sustainability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86" y="4277846"/>
            <a:ext cx="5638800" cy="258015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en-US" dirty="0" smtClean="0"/>
              <a:t>Despite the widespread destruction caused by war, there are many economic and environmental benefits to having a military, and having a wartime economy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892508"/>
            <a:ext cx="4841681" cy="3287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91001"/>
            <a:ext cx="2743200" cy="26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568" y="892508"/>
            <a:ext cx="4362644" cy="344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31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740" y="0"/>
            <a:ext cx="4796262" cy="3189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67200" y="4038600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military has the ability to mobilize huge amounts of resources for any given goal. Imagine if this was used to help combat climate change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1600200" cy="381000"/>
          </a:xfrm>
        </p:spPr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7" y="-19731"/>
            <a:ext cx="4738797" cy="299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74032"/>
            <a:ext cx="2798676" cy="3731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14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2916</TotalTime>
  <Words>56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Apex</vt:lpstr>
      <vt:lpstr>War as a Sustainability problem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 as a Sustainability problem</dc:title>
  <dc:creator>Aaron</dc:creator>
  <cp:lastModifiedBy>Aaron</cp:lastModifiedBy>
  <cp:revision>9</cp:revision>
  <dcterms:created xsi:type="dcterms:W3CDTF">2012-10-31T02:07:28Z</dcterms:created>
  <dcterms:modified xsi:type="dcterms:W3CDTF">2012-11-02T02:43:58Z</dcterms:modified>
</cp:coreProperties>
</file>